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4C44E-9614-412C-83AC-18F9CBE62775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531E1-9F4A-4267-9E9F-D81DA5A14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94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Questa</a:t>
            </a:r>
            <a:r>
              <a:rPr lang="it-IT" baseline="0" dirty="0" smtClean="0"/>
              <a:t> è una lezione imparata anni fa.</a:t>
            </a:r>
          </a:p>
          <a:p>
            <a:r>
              <a:rPr lang="it-IT" baseline="0" dirty="0" smtClean="0"/>
              <a:t>Ho passato buona parte dei miei primi quarant’anni desiderando.</a:t>
            </a:r>
          </a:p>
          <a:p>
            <a:r>
              <a:rPr lang="it-IT" baseline="0" dirty="0" smtClean="0"/>
              <a:t>Alcuni desideri , anche importanti, si sono realizzati. Per inerzia, per fortuna. Certo, qualcuno per merito. Ma molti hanno fatto la muffa nel cassetto per anni. E’ da stupidi no?</a:t>
            </a:r>
          </a:p>
          <a:p>
            <a:r>
              <a:rPr lang="it-IT" baseline="0" dirty="0" smtClean="0"/>
              <a:t>Forse è vero che i quarant’anni sono un punto di svolta, capisci che non sei immortale e forse ne hai abbastanza. Per me è stato così. Sono passata all’azione in diversi ambiti, personale, familiare e lavorativo. Non mi butterò la croce addosso : sono stata brava in alcune cose. Altre potevano essere fatte meglio, altre semplicemente fatte. Ed i mei obiettivi di quest’anno, che erano lavorativi, mi erano chiari : desideravo creare la mia identità professionale on-line ed al tempo stesso guadagnare tempo , sia con una migliore organizzazione del lavoro che delegandone una parte.  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531E1-9F4A-4267-9E9F-D81DA5A1454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6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Bene, posso orgogliosamente afferma che, per ora,</a:t>
            </a:r>
            <a:r>
              <a:rPr lang="it-IT" baseline="0" dirty="0" smtClean="0"/>
              <a:t> sono lontanissima dal chiudere il mio progetto.</a:t>
            </a:r>
          </a:p>
          <a:p>
            <a:r>
              <a:rPr lang="it-IT" baseline="0" dirty="0" smtClean="0"/>
              <a:t>Non avrei potuto scegliere un anno peggiore nemmeno impegnandomi.  Una serie di eventi, anche gravi, mi hanno tolto tempo, concentrazione e direi anche forze. Quello che era il progetto che contavo mi accompagnasse nel corso di quest’anno e che contavo di vedere realizzato prima dell’estate è ancora in altissimo mare. Forse, qualche anno fa, avrei chiuso qui la partita. E non nego che sono stata tentata di farlo. Rimetti tutto nel cassetto . Aspetta tempi migliori.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531E1-9F4A-4267-9E9F-D81DA5A1454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22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99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9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35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26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48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538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959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7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3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48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70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31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62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1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8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5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18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D853BF-D580-4527-8E50-9088A2E57E13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3F40-C854-4D7B-85F1-754401FA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065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8412480" y="407964"/>
            <a:ext cx="3779520" cy="6188928"/>
          </a:xfrm>
          <a:prstGeom prst="ellipse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2800" dirty="0">
              <a:ln>
                <a:solidFill>
                  <a:schemeClr val="bg2"/>
                </a:solidFill>
              </a:ln>
              <a:solidFill>
                <a:schemeClr val="accent2"/>
              </a:solidFill>
            </a:endParaRPr>
          </a:p>
          <a:p>
            <a:pPr algn="ctr"/>
            <a:endParaRPr lang="it-IT" sz="2800" dirty="0" smtClean="0">
              <a:ln>
                <a:solidFill>
                  <a:schemeClr val="bg2"/>
                </a:solidFill>
              </a:ln>
              <a:solidFill>
                <a:schemeClr val="accent2"/>
              </a:solidFill>
            </a:endParaRPr>
          </a:p>
          <a:p>
            <a:pPr algn="ctr"/>
            <a:endParaRPr lang="it-IT" sz="2800" dirty="0">
              <a:ln>
                <a:solidFill>
                  <a:schemeClr val="bg2"/>
                </a:solidFill>
              </a:ln>
              <a:solidFill>
                <a:schemeClr val="accent2"/>
              </a:solidFill>
            </a:endParaRPr>
          </a:p>
          <a:p>
            <a:pPr algn="ctr"/>
            <a:endParaRPr lang="it-IT" sz="2800" dirty="0" smtClean="0">
              <a:ln>
                <a:solidFill>
                  <a:schemeClr val="bg2"/>
                </a:solidFill>
              </a:ln>
              <a:solidFill>
                <a:schemeClr val="accent2"/>
              </a:solidFill>
            </a:endParaRPr>
          </a:p>
          <a:p>
            <a:r>
              <a:rPr lang="it-IT" sz="2800" dirty="0" smtClean="0">
                <a:ln>
                  <a:solidFill>
                    <a:schemeClr val="bg2"/>
                  </a:solidFill>
                </a:ln>
                <a:solidFill>
                  <a:schemeClr val="accent2"/>
                </a:solidFill>
              </a:rPr>
              <a:t>Passare </a:t>
            </a:r>
            <a:r>
              <a:rPr lang="it-IT" sz="2800" dirty="0">
                <a:ln>
                  <a:solidFill>
                    <a:schemeClr val="bg2"/>
                  </a:solidFill>
                </a:ln>
                <a:solidFill>
                  <a:schemeClr val="accent2"/>
                </a:solidFill>
              </a:rPr>
              <a:t>una vita intera a desiderare qualcosa senza mai agire</a:t>
            </a:r>
            <a:r>
              <a:rPr lang="it-IT" dirty="0">
                <a:ln>
                  <a:solidFill>
                    <a:schemeClr val="bg2"/>
                  </a:solidFill>
                </a:ln>
                <a:solidFill>
                  <a:schemeClr val="accent2"/>
                </a:solidFill>
              </a:rPr>
              <a:t>.</a:t>
            </a:r>
            <a:endParaRPr lang="it-IT" sz="5400" b="0" cap="none" spc="0" dirty="0">
              <a:ln>
                <a:solidFill>
                  <a:schemeClr val="bg2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-100013" y="171450"/>
            <a:ext cx="4757739" cy="2510195"/>
          </a:xfrm>
          <a:prstGeom prst="ellipse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it-IT" sz="2800" dirty="0">
                <a:ln>
                  <a:solidFill>
                    <a:schemeClr val="bg2"/>
                  </a:solidFill>
                </a:ln>
                <a:solidFill>
                  <a:schemeClr val="accent2"/>
                </a:solidFill>
              </a:rPr>
              <a:t>Sarebbe da stupidi, non credi? </a:t>
            </a:r>
          </a:p>
          <a:p>
            <a:pPr algn="ctr"/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32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58" y="4400550"/>
            <a:ext cx="2164842" cy="19431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695325"/>
            <a:ext cx="2619375" cy="17430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6" y="3143250"/>
            <a:ext cx="2619375" cy="17764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69" y="2438400"/>
            <a:ext cx="2857500" cy="160020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533650" y="876299"/>
            <a:ext cx="10638137" cy="1861006"/>
          </a:xfrm>
          <a:prstGeom prst="ellips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VITA E’ QUELLO CHE ACCADE</a:t>
            </a:r>
            <a:endParaRPr lang="it-IT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171450" y="2967334"/>
            <a:ext cx="8310637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it-IT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it-IT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it-IT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it-IT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it-IT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MENTRE TU FAI PROGETTI</a:t>
            </a:r>
            <a:endParaRPr lang="it-IT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60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4864">
            <a:off x="7960173" y="950958"/>
            <a:ext cx="3408619" cy="34086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245">
            <a:off x="407461" y="949828"/>
            <a:ext cx="6830160" cy="22687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411">
            <a:off x="1239714" y="3681046"/>
            <a:ext cx="4353404" cy="23551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565">
            <a:off x="7450930" y="3994949"/>
            <a:ext cx="4515596" cy="21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30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300</Words>
  <Application>Microsoft Office PowerPoint</Application>
  <PresentationFormat>Widescreen</PresentationFormat>
  <Paragraphs>21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Ione</vt:lpstr>
      <vt:lpstr>Presentazione standard di PowerPoint</vt:lpstr>
      <vt:lpstr>Presentazione standard di PowerPoint</vt:lpstr>
      <vt:lpstr>Presentazione standard di PowerPoint</vt:lpstr>
    </vt:vector>
  </TitlesOfParts>
  <Company>Fineco Bank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Porretti Adelina Raffaella</dc:creator>
  <cp:lastModifiedBy>Porretti Adelina Raffaella</cp:lastModifiedBy>
  <cp:revision>17</cp:revision>
  <dcterms:created xsi:type="dcterms:W3CDTF">2022-07-20T23:01:51Z</dcterms:created>
  <dcterms:modified xsi:type="dcterms:W3CDTF">2022-08-05T15:52:12Z</dcterms:modified>
</cp:coreProperties>
</file>